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1" r:id="rId1"/>
  </p:sldMasterIdLst>
  <p:notesMasterIdLst>
    <p:notesMasterId r:id="rId13"/>
  </p:notesMasterIdLst>
  <p:sldIdLst>
    <p:sldId id="256" r:id="rId2"/>
    <p:sldId id="290" r:id="rId3"/>
    <p:sldId id="305" r:id="rId4"/>
    <p:sldId id="323" r:id="rId5"/>
    <p:sldId id="310" r:id="rId6"/>
    <p:sldId id="317" r:id="rId7"/>
    <p:sldId id="322" r:id="rId8"/>
    <p:sldId id="324" r:id="rId9"/>
    <p:sldId id="326" r:id="rId10"/>
    <p:sldId id="298" r:id="rId11"/>
    <p:sldId id="297" r:id="rId12"/>
  </p:sldIdLst>
  <p:sldSz cx="9144000" cy="5143500" type="screen16x9"/>
  <p:notesSz cx="6858000" cy="9144000"/>
  <p:embeddedFontLst>
    <p:embeddedFont>
      <p:font typeface="Alfa Slab One" pitchFamily="2" charset="77"/>
      <p:regular r:id="rId14"/>
    </p:embeddedFont>
    <p:embeddedFont>
      <p:font typeface="Proxima Nova" panose="02000506030000020004" pitchFamily="2" charset="0"/>
      <p:regular r:id="rId14"/>
      <p:bold r:id="rId14"/>
      <p:italic r:id="rId14"/>
      <p:boldItalic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6B4DF4-9ECB-4821-A264-CD5B0666BDCF}">
  <a:tblStyle styleId="{176B4DF4-9ECB-4821-A264-CD5B0666BDC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86"/>
    <p:restoredTop sz="94662"/>
  </p:normalViewPr>
  <p:slideViewPr>
    <p:cSldViewPr snapToGrid="0" snapToObjects="1">
      <p:cViewPr varScale="1">
        <p:scale>
          <a:sx n="204" d="100"/>
          <a:sy n="204" d="100"/>
        </p:scale>
        <p:origin x="14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NUL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6182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Perform a line at a time,</a:t>
            </a:r>
          </a:p>
          <a:p>
            <a:r>
              <a:rPr lang="en-US" dirty="0"/>
              <a:t>Do in 3 groups, group 2 start after group 1 finishes first line</a:t>
            </a:r>
          </a:p>
        </p:txBody>
      </p:sp>
    </p:spTree>
    <p:extLst>
      <p:ext uri="{BB962C8B-B14F-4D97-AF65-F5344CB8AC3E}">
        <p14:creationId xmlns:p14="http://schemas.microsoft.com/office/powerpoint/2010/main" val="2797571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AA6192-FAA7-0442-9FF6-88F9A780B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212" y="251047"/>
            <a:ext cx="6263013" cy="4531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379DD8-7DB8-EE49-9FA9-2AE10EF1D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45" y="494018"/>
            <a:ext cx="2099936" cy="13974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367ADE-72C3-0046-9C3D-A36A4759F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474" y="374380"/>
            <a:ext cx="1572364" cy="1636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ED416E-55F5-7042-AA5C-A2AA6689C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285" y="2777610"/>
            <a:ext cx="2298455" cy="178468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4D625A7-0B14-2146-BD73-507E5CD7DC9D}"/>
              </a:ext>
            </a:extLst>
          </p:cNvPr>
          <p:cNvSpPr txBox="1"/>
          <p:nvPr/>
        </p:nvSpPr>
        <p:spPr>
          <a:xfrm>
            <a:off x="3106454" y="546393"/>
            <a:ext cx="3757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Welcome back to…..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1BCC730-1189-494F-9CD6-70A9F0F17B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4698" y="2410589"/>
            <a:ext cx="1620035" cy="20412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AA85D9-8AA2-C445-94B6-A020755477E9}"/>
              </a:ext>
            </a:extLst>
          </p:cNvPr>
          <p:cNvSpPr txBox="1"/>
          <p:nvPr/>
        </p:nvSpPr>
        <p:spPr>
          <a:xfrm>
            <a:off x="2769930" y="1891430"/>
            <a:ext cx="362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Planet Brass!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DEBD9D-0543-BE46-9714-1C3DA1C88E50}"/>
              </a:ext>
            </a:extLst>
          </p:cNvPr>
          <p:cNvSpPr txBox="1"/>
          <p:nvPr/>
        </p:nvSpPr>
        <p:spPr>
          <a:xfrm>
            <a:off x="4838322" y="4251778"/>
            <a:ext cx="1964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With Mr. Rose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4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4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4FC55-B2F0-ED4D-9415-7205EEC40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34" y="205886"/>
            <a:ext cx="5748809" cy="930647"/>
          </a:xfrm>
        </p:spPr>
        <p:txBody>
          <a:bodyPr/>
          <a:lstStyle/>
          <a:p>
            <a:r>
              <a:rPr lang="en-US" sz="2400" dirty="0"/>
              <a:t>What have we learned in </a:t>
            </a:r>
            <a:br>
              <a:rPr lang="en-US" sz="2800" dirty="0"/>
            </a:br>
            <a:r>
              <a:rPr lang="en-US" sz="2400" dirty="0"/>
              <a:t>Lesson 10 of Bollywood Brass?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C5BD359-9DB5-C34B-B11C-B6E2A2FE7E43}"/>
              </a:ext>
            </a:extLst>
          </p:cNvPr>
          <p:cNvSpPr/>
          <p:nvPr/>
        </p:nvSpPr>
        <p:spPr>
          <a:xfrm>
            <a:off x="6502700" y="2122714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How to rehearse and perform to an audience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018E42E-5AF8-044D-9BD0-8019CC5FE1AA}"/>
              </a:ext>
            </a:extLst>
          </p:cNvPr>
          <p:cNvSpPr/>
          <p:nvPr/>
        </p:nvSpPr>
        <p:spPr>
          <a:xfrm>
            <a:off x="346007" y="1476306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Playing and reading the notes</a:t>
            </a:r>
          </a:p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C , D and 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D91D66-A0B3-6C4B-AB5B-BF2921B4F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372" y="2122714"/>
            <a:ext cx="2933973" cy="227814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442FFB-22E8-9146-B3A6-7D5F6DD3530A}"/>
              </a:ext>
            </a:extLst>
          </p:cNvPr>
          <p:cNvSpPr/>
          <p:nvPr/>
        </p:nvSpPr>
        <p:spPr>
          <a:xfrm>
            <a:off x="346007" y="3479277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Reviewing a performance</a:t>
            </a:r>
          </a:p>
        </p:txBody>
      </p:sp>
    </p:spTree>
    <p:extLst>
      <p:ext uri="{BB962C8B-B14F-4D97-AF65-F5344CB8AC3E}">
        <p14:creationId xmlns:p14="http://schemas.microsoft.com/office/powerpoint/2010/main" val="254733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896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5ED416E-55F5-7042-AA5C-A2AA6689C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302" y="1838108"/>
            <a:ext cx="3632707" cy="28206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FDFF6D-705B-284D-97CD-FA54F59AC035}"/>
              </a:ext>
            </a:extLst>
          </p:cNvPr>
          <p:cNvSpPr txBox="1"/>
          <p:nvPr/>
        </p:nvSpPr>
        <p:spPr>
          <a:xfrm>
            <a:off x="273270" y="393032"/>
            <a:ext cx="81455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ip Pop NF" panose="02060A0708080A020204" pitchFamily="18" charset="0"/>
              </a:rPr>
              <a:t>Autumn Term …..  Bollywood Brass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Hip Pop NF" panose="02060A0708080A020204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Hip Pop NF" panose="02060A0708080A020204" pitchFamily="18" charset="0"/>
              </a:rPr>
              <a:t>Lesson 10 – Rehearse and Perform!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897F3A-B7C3-394D-B324-C9BE53EEF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81219">
            <a:off x="291291" y="2091734"/>
            <a:ext cx="2298837" cy="1243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EB5B37-A46F-CA4E-A429-7F3F77C58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2960">
            <a:off x="6825865" y="2150760"/>
            <a:ext cx="2059592" cy="137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9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91F9FA-8DC3-6A45-99C1-8C6001592388}"/>
              </a:ext>
            </a:extLst>
          </p:cNvPr>
          <p:cNvSpPr/>
          <p:nvPr/>
        </p:nvSpPr>
        <p:spPr>
          <a:xfrm>
            <a:off x="328801" y="802493"/>
            <a:ext cx="365837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Revision – How  to </a:t>
            </a:r>
            <a:r>
              <a:rPr lang="en-US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BUZZ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78EA0-763A-9A48-A226-03FC220C9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460" y="246367"/>
            <a:ext cx="1094317" cy="10177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7D2DC8-2CA8-6F49-BF01-57AA5A22C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725" y="3658785"/>
            <a:ext cx="1464607" cy="10635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D3FA78-0473-2146-9A54-1A3A57899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645" y="2385159"/>
            <a:ext cx="1365250" cy="11319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38188A-B367-654C-9CF5-48DBDAC3B135}"/>
              </a:ext>
            </a:extLst>
          </p:cNvPr>
          <p:cNvSpPr txBox="1"/>
          <p:nvPr/>
        </p:nvSpPr>
        <p:spPr>
          <a:xfrm>
            <a:off x="3510788" y="2305705"/>
            <a:ext cx="1609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2. Feed the tiger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415C5A-81B9-5642-940E-BAA8F1659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199" y="2842261"/>
            <a:ext cx="1540933" cy="13483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130639-7BED-2849-A41D-2FA7F1FC8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180" y="1529888"/>
            <a:ext cx="1265936" cy="11555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A8464C-4EBC-3144-91E8-92F4A979D7DF}"/>
              </a:ext>
            </a:extLst>
          </p:cNvPr>
          <p:cNvSpPr txBox="1"/>
          <p:nvPr/>
        </p:nvSpPr>
        <p:spPr>
          <a:xfrm>
            <a:off x="1231392" y="1953768"/>
            <a:ext cx="1609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1. Tiger Teeth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923D91-4121-8A4C-9102-F41B85DC1153}"/>
              </a:ext>
            </a:extLst>
          </p:cNvPr>
          <p:cNvSpPr txBox="1"/>
          <p:nvPr/>
        </p:nvSpPr>
        <p:spPr>
          <a:xfrm>
            <a:off x="5852160" y="1033324"/>
            <a:ext cx="1870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3. Leave a small gap (aperture)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3DC224-4EA0-2341-BCDA-D225A85C4AD4}"/>
              </a:ext>
            </a:extLst>
          </p:cNvPr>
          <p:cNvSpPr txBox="1"/>
          <p:nvPr/>
        </p:nvSpPr>
        <p:spPr>
          <a:xfrm>
            <a:off x="6272784" y="3209373"/>
            <a:ext cx="273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4. Put a mouthpiece to your lips</a:t>
            </a:r>
          </a:p>
        </p:txBody>
      </p:sp>
    </p:spTree>
    <p:extLst>
      <p:ext uri="{BB962C8B-B14F-4D97-AF65-F5344CB8AC3E}">
        <p14:creationId xmlns:p14="http://schemas.microsoft.com/office/powerpoint/2010/main" val="219586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0A4535-C5B3-E64C-B80E-9F7689C93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72" y="3559628"/>
            <a:ext cx="3831704" cy="11321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2FC28D-EB9D-DC46-B51A-173B55B2C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72" y="1962079"/>
            <a:ext cx="3831704" cy="1372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81650E-80DA-8549-B4EC-0790F993D9C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783" y="523331"/>
            <a:ext cx="1036320" cy="1070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15EF65-A67D-9F47-BD9C-0DA668594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572" y="116668"/>
            <a:ext cx="3831704" cy="16620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2A72C3-2A5D-1C4E-B694-272D8D5A881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238" y="2177143"/>
            <a:ext cx="1192076" cy="10607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DCFFA3-6C9F-4C48-BE66-5E9CD5027E2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238" y="3603171"/>
            <a:ext cx="1192076" cy="10450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C1AC762-67A3-5441-8011-6D646E761494}"/>
              </a:ext>
            </a:extLst>
          </p:cNvPr>
          <p:cNvSpPr/>
          <p:nvPr/>
        </p:nvSpPr>
        <p:spPr>
          <a:xfrm>
            <a:off x="7331646" y="3664020"/>
            <a:ext cx="1296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3C0B5E-C905-8346-A91F-46A0B5921323}"/>
              </a:ext>
            </a:extLst>
          </p:cNvPr>
          <p:cNvSpPr/>
          <p:nvPr/>
        </p:nvSpPr>
        <p:spPr>
          <a:xfrm>
            <a:off x="7331645" y="2245839"/>
            <a:ext cx="1296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2CEEE0-8B67-B349-BF26-D9D352C722B3}"/>
              </a:ext>
            </a:extLst>
          </p:cNvPr>
          <p:cNvSpPr/>
          <p:nvPr/>
        </p:nvSpPr>
        <p:spPr>
          <a:xfrm>
            <a:off x="7331644" y="670611"/>
            <a:ext cx="1296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453324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B19CB0-A8B6-6F4D-9E4C-54C1184B1F5F}"/>
              </a:ext>
            </a:extLst>
          </p:cNvPr>
          <p:cNvSpPr/>
          <p:nvPr/>
        </p:nvSpPr>
        <p:spPr>
          <a:xfrm>
            <a:off x="197329" y="242161"/>
            <a:ext cx="4795223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Copy Me – Answer me……</a:t>
            </a:r>
          </a:p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Either copy the melodic phrase you hear </a:t>
            </a:r>
          </a:p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 answer it with one of your own.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E82A9D-FA26-0D45-982D-C5B1FC3CC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2588978"/>
            <a:ext cx="3143620" cy="11262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F94D6F-EB6F-4A44-B5CD-A73FE2089FF0}"/>
              </a:ext>
            </a:extLst>
          </p:cNvPr>
          <p:cNvSpPr/>
          <p:nvPr/>
        </p:nvSpPr>
        <p:spPr>
          <a:xfrm>
            <a:off x="3094441" y="2688984"/>
            <a:ext cx="1296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0B2941-EB5F-FF46-977C-8714F2AB8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1308" y="4079621"/>
            <a:ext cx="3189112" cy="8516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B80F06-E370-7E4C-82C7-3B171A1D8CFE}"/>
              </a:ext>
            </a:extLst>
          </p:cNvPr>
          <p:cNvSpPr/>
          <p:nvPr/>
        </p:nvSpPr>
        <p:spPr>
          <a:xfrm>
            <a:off x="3063233" y="4007942"/>
            <a:ext cx="1296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</a:t>
            </a:r>
          </a:p>
        </p:txBody>
      </p:sp>
      <p:pic>
        <p:nvPicPr>
          <p:cNvPr id="3" name="Funky Blues in Bb - Anytuned -4.00 semi HQ.m4a">
            <a:hlinkClick r:id="" action="ppaction://media"/>
            <a:extLst>
              <a:ext uri="{FF2B5EF4-FFF2-40B4-BE49-F238E27FC236}">
                <a16:creationId xmlns:a16="http://schemas.microsoft.com/office/drawing/2014/main" id="{FBB8FAF6-CD2B-F343-923D-AF2E8B98F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7784" y="3519911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FDB11E-0E43-A940-B1F4-B0540A667179}"/>
              </a:ext>
            </a:extLst>
          </p:cNvPr>
          <p:cNvSpPr/>
          <p:nvPr/>
        </p:nvSpPr>
        <p:spPr>
          <a:xfrm>
            <a:off x="3129760" y="1234740"/>
            <a:ext cx="1296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A35E199-DC6E-4343-91D8-535B661A77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6801" y="1166696"/>
            <a:ext cx="3143620" cy="119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3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1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435AF-0023-0A4C-B0A1-5C140C056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36027"/>
            <a:ext cx="3897693" cy="756471"/>
          </a:xfrm>
        </p:spPr>
        <p:txBody>
          <a:bodyPr/>
          <a:lstStyle/>
          <a:p>
            <a:pPr algn="ctr"/>
            <a:r>
              <a:rPr lang="en-US" sz="2800" dirty="0"/>
              <a:t>Play Bhangra Style</a:t>
            </a:r>
            <a:br>
              <a:rPr lang="en-US" sz="2800" dirty="0"/>
            </a:br>
            <a:r>
              <a:rPr lang="en-US" sz="1800" dirty="0"/>
              <a:t>using the note C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93032A-64AB-064B-BA11-3E5DB3C26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799" y="262165"/>
            <a:ext cx="2775857" cy="16613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BED44D-2064-E84F-8F32-022A1BC034CE}"/>
              </a:ext>
            </a:extLst>
          </p:cNvPr>
          <p:cNvSpPr txBox="1"/>
          <p:nvPr/>
        </p:nvSpPr>
        <p:spPr>
          <a:xfrm>
            <a:off x="311700" y="1623869"/>
            <a:ext cx="42494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</a:rPr>
              <a:t>We’re </a:t>
            </a:r>
            <a:r>
              <a:rPr lang="en-US" sz="2000" dirty="0" err="1">
                <a:solidFill>
                  <a:srgbClr val="FFC000"/>
                </a:solidFill>
              </a:rPr>
              <a:t>gonna</a:t>
            </a:r>
            <a:r>
              <a:rPr lang="en-US" sz="2000" dirty="0">
                <a:solidFill>
                  <a:srgbClr val="FFC000"/>
                </a:solidFill>
              </a:rPr>
              <a:t> play in Bhangra Style</a:t>
            </a:r>
          </a:p>
          <a:p>
            <a:r>
              <a:rPr lang="en-US" sz="2000" dirty="0">
                <a:solidFill>
                  <a:srgbClr val="FFC000"/>
                </a:solidFill>
              </a:rPr>
              <a:t>We’re </a:t>
            </a:r>
            <a:r>
              <a:rPr lang="en-US" sz="2000" dirty="0" err="1">
                <a:solidFill>
                  <a:srgbClr val="FFC000"/>
                </a:solidFill>
              </a:rPr>
              <a:t>gonna</a:t>
            </a:r>
            <a:r>
              <a:rPr lang="en-US" sz="2000" dirty="0">
                <a:solidFill>
                  <a:srgbClr val="FFC000"/>
                </a:solidFill>
              </a:rPr>
              <a:t> play in Bhangra Style</a:t>
            </a:r>
          </a:p>
          <a:p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3CDA08-A165-794B-85D0-4F9BDD5B45FD}"/>
              </a:ext>
            </a:extLst>
          </p:cNvPr>
          <p:cNvSpPr txBox="1"/>
          <p:nvPr/>
        </p:nvSpPr>
        <p:spPr>
          <a:xfrm>
            <a:off x="3810000" y="2970904"/>
            <a:ext cx="4800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Yes…..Yes……. We will play it like this</a:t>
            </a:r>
          </a:p>
          <a:p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7" name="03 Play Bhangra Style (trumpet, slow).m4a">
            <a:hlinkClick r:id="" action="ppaction://media"/>
            <a:extLst>
              <a:ext uri="{FF2B5EF4-FFF2-40B4-BE49-F238E27FC236}">
                <a16:creationId xmlns:a16="http://schemas.microsoft.com/office/drawing/2014/main" id="{6FFC07EC-A782-D846-A043-9F3E4D7D5F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746" y="36205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9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1E2141-49DB-6546-9BB1-66542F15E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86" y="790572"/>
            <a:ext cx="8077200" cy="11851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D35A1C-4523-D444-B37A-B7E53533C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686" y="2855814"/>
            <a:ext cx="8077200" cy="783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E01243-4E62-734F-A9A3-88D896C190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3493" y="3951488"/>
            <a:ext cx="1510393" cy="968931"/>
          </a:xfrm>
          <a:prstGeom prst="rect">
            <a:avLst/>
          </a:prstGeom>
        </p:spPr>
      </p:pic>
      <p:pic>
        <p:nvPicPr>
          <p:cNvPr id="9" name="07 Masala Mix (trumpet, slow).m4a">
            <a:hlinkClick r:id="" action="ppaction://media"/>
            <a:extLst>
              <a:ext uri="{FF2B5EF4-FFF2-40B4-BE49-F238E27FC236}">
                <a16:creationId xmlns:a16="http://schemas.microsoft.com/office/drawing/2014/main" id="{23593E01-4E69-A34C-A635-7DF9F2C5FB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60904" y="4029553"/>
            <a:ext cx="8128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3C8679-A98F-AD47-8243-D1F8D60A5710}"/>
              </a:ext>
            </a:extLst>
          </p:cNvPr>
          <p:cNvSpPr txBox="1"/>
          <p:nvPr/>
        </p:nvSpPr>
        <p:spPr>
          <a:xfrm>
            <a:off x="614855" y="2465209"/>
            <a:ext cx="1639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MIDDLE 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659A52-2353-8244-92C1-322FBD42A435}"/>
              </a:ext>
            </a:extLst>
          </p:cNvPr>
          <p:cNvSpPr/>
          <p:nvPr/>
        </p:nvSpPr>
        <p:spPr>
          <a:xfrm>
            <a:off x="273927" y="138357"/>
            <a:ext cx="23214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L</a:t>
            </a:r>
            <a:r>
              <a:rPr lang="en-US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et’s Play….</a:t>
            </a:r>
          </a:p>
        </p:txBody>
      </p:sp>
    </p:spTree>
    <p:extLst>
      <p:ext uri="{BB962C8B-B14F-4D97-AF65-F5344CB8AC3E}">
        <p14:creationId xmlns:p14="http://schemas.microsoft.com/office/powerpoint/2010/main" val="68646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A16AB04-C764-4444-8C6E-29AF15901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64" y="3483867"/>
            <a:ext cx="4804729" cy="1079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F82EE8-6BFE-DE44-8C31-CCD3BA242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864" y="1951166"/>
            <a:ext cx="4930853" cy="9656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F56985-9EA1-4442-95CD-BF797AB9F7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864" y="516493"/>
            <a:ext cx="3425246" cy="10483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7C432F5-C02F-054B-B458-D088C81DBFDD}"/>
              </a:ext>
            </a:extLst>
          </p:cNvPr>
          <p:cNvSpPr/>
          <p:nvPr/>
        </p:nvSpPr>
        <p:spPr>
          <a:xfrm>
            <a:off x="4898620" y="442481"/>
            <a:ext cx="42017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Bhangra Groove</a:t>
            </a:r>
          </a:p>
        </p:txBody>
      </p:sp>
      <p:pic>
        <p:nvPicPr>
          <p:cNvPr id="11" name="15 Bhangra Groove (trumpet, slow).m4a">
            <a:hlinkClick r:id="" action="ppaction://media"/>
            <a:extLst>
              <a:ext uri="{FF2B5EF4-FFF2-40B4-BE49-F238E27FC236}">
                <a16:creationId xmlns:a16="http://schemas.microsoft.com/office/drawing/2014/main" id="{2BF58368-5BFE-1E40-B881-B546F8EBCE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76814" y="1040673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F658D5F-89EF-524F-9382-A32EF06AF044}"/>
              </a:ext>
            </a:extLst>
          </p:cNvPr>
          <p:cNvSpPr/>
          <p:nvPr/>
        </p:nvSpPr>
        <p:spPr>
          <a:xfrm>
            <a:off x="65629" y="839729"/>
            <a:ext cx="94144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C6A917-3DE6-2642-9EDE-F7E4FB7DF088}"/>
              </a:ext>
            </a:extLst>
          </p:cNvPr>
          <p:cNvSpPr/>
          <p:nvPr/>
        </p:nvSpPr>
        <p:spPr>
          <a:xfrm>
            <a:off x="123436" y="2240591"/>
            <a:ext cx="94144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CF7344-DD0E-0642-BEBC-9CD715B1D807}"/>
              </a:ext>
            </a:extLst>
          </p:cNvPr>
          <p:cNvSpPr/>
          <p:nvPr/>
        </p:nvSpPr>
        <p:spPr>
          <a:xfrm>
            <a:off x="123435" y="3717626"/>
            <a:ext cx="94144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A8AAF9-4F25-974D-9F7C-A7249CD50137}"/>
              </a:ext>
            </a:extLst>
          </p:cNvPr>
          <p:cNvSpPr txBox="1"/>
          <p:nvPr/>
        </p:nvSpPr>
        <p:spPr>
          <a:xfrm>
            <a:off x="6817145" y="2317531"/>
            <a:ext cx="1932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Learn each melodic phrase – 1, 2 and 3</a:t>
            </a:r>
          </a:p>
        </p:txBody>
      </p:sp>
    </p:spTree>
    <p:extLst>
      <p:ext uri="{BB962C8B-B14F-4D97-AF65-F5344CB8AC3E}">
        <p14:creationId xmlns:p14="http://schemas.microsoft.com/office/powerpoint/2010/main" val="317674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AFB79-C5AE-EB4D-8989-DDFCD28F5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700" y="620485"/>
            <a:ext cx="3520071" cy="833421"/>
          </a:xfrm>
        </p:spPr>
        <p:txBody>
          <a:bodyPr/>
          <a:lstStyle/>
          <a:p>
            <a:r>
              <a:rPr lang="en-US" sz="2800" dirty="0"/>
              <a:t>How to perform?</a:t>
            </a:r>
          </a:p>
        </p:txBody>
      </p:sp>
    </p:spTree>
    <p:extLst>
      <p:ext uri="{BB962C8B-B14F-4D97-AF65-F5344CB8AC3E}">
        <p14:creationId xmlns:p14="http://schemas.microsoft.com/office/powerpoint/2010/main" val="1055503012"/>
      </p:ext>
    </p:extLst>
  </p:cSld>
  <p:clrMapOvr>
    <a:masterClrMapping/>
  </p:clrMapOvr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194</Words>
  <Application>Microsoft Macintosh PowerPoint</Application>
  <PresentationFormat>On-screen Show (16:9)</PresentationFormat>
  <Paragraphs>39</Paragraphs>
  <Slides>11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Abbey Road NF</vt:lpstr>
      <vt:lpstr>Alfa Slab One</vt:lpstr>
      <vt:lpstr>Arial</vt:lpstr>
      <vt:lpstr>Hip Pop NF</vt:lpstr>
      <vt:lpstr>Arial Rounded MT Bold</vt:lpstr>
      <vt:lpstr>Proxima Nova</vt:lpstr>
      <vt:lpstr>Gameday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Play Bhangra Style using the note C</vt:lpstr>
      <vt:lpstr>PowerPoint Presentation</vt:lpstr>
      <vt:lpstr>PowerPoint Presentation</vt:lpstr>
      <vt:lpstr>How to perform?</vt:lpstr>
      <vt:lpstr>What have we learned in  Lesson 10 of Bollywood Brass?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Caribbean Steel Pans</dc:title>
  <cp:lastModifiedBy>David Rose</cp:lastModifiedBy>
  <cp:revision>103</cp:revision>
  <dcterms:modified xsi:type="dcterms:W3CDTF">2021-12-15T15:26:49Z</dcterms:modified>
</cp:coreProperties>
</file>